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FE0"/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47" autoAdjust="0"/>
    <p:restoredTop sz="94660"/>
  </p:normalViewPr>
  <p:slideViewPr>
    <p:cSldViewPr snapToGrid="0" snapToObjects="1" showGuides="1">
      <p:cViewPr varScale="1">
        <p:scale>
          <a:sx n="207" d="100"/>
          <a:sy n="207" d="100"/>
        </p:scale>
        <p:origin x="-2552" y="-104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5/5/14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of with</a:t>
            </a:r>
            <a:r>
              <a:rPr lang="en-US" baseline="0" dirty="0" smtClean="0"/>
              <a:t>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67894" y="924849"/>
            <a:ext cx="8218905" cy="1366768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7895" y="2348376"/>
            <a:ext cx="8218904" cy="4180864"/>
          </a:xfrm>
          <a:prstGeom prst="rect">
            <a:avLst/>
          </a:prstGeom>
          <a:solidFill>
            <a:srgbClr val="DDDFE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895" y="930191"/>
            <a:ext cx="8216688" cy="136142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 smtClean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  <a:endParaRPr lang="en-US" sz="3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595" y="2504146"/>
            <a:ext cx="821033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 smtClean="0">
                <a:solidFill>
                  <a:srgbClr val="BD0004"/>
                </a:solidFill>
                <a:latin typeface="Arial"/>
                <a:cs typeface="Arial"/>
              </a:rPr>
              <a:t>Subhead copy </a:t>
            </a:r>
            <a:endParaRPr lang="en-US" sz="2400" dirty="0">
              <a:solidFill>
                <a:srgbClr val="BD0004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245" y="2970751"/>
            <a:ext cx="8216688" cy="13609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400" dirty="0" err="1" smtClean="0">
                <a:latin typeface="Arial"/>
                <a:cs typeface="Arial"/>
              </a:rPr>
              <a:t>Lorem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ipsum</a:t>
            </a:r>
            <a:r>
              <a:rPr lang="en-US" sz="1400" dirty="0" smtClean="0">
                <a:latin typeface="Arial"/>
                <a:cs typeface="Arial"/>
              </a:rPr>
              <a:t> dolor sit </a:t>
            </a:r>
            <a:r>
              <a:rPr lang="en-US" sz="1400" dirty="0" err="1" smtClean="0">
                <a:latin typeface="Arial"/>
                <a:cs typeface="Arial"/>
              </a:rPr>
              <a:t>amet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consectetuer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adipiscing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elit</a:t>
            </a:r>
            <a:r>
              <a:rPr lang="en-US" sz="1400" dirty="0" smtClean="0">
                <a:latin typeface="Arial"/>
                <a:cs typeface="Arial"/>
              </a:rPr>
              <a:t>. Nam </a:t>
            </a:r>
            <a:r>
              <a:rPr lang="en-US" sz="1400" dirty="0" err="1" smtClean="0">
                <a:latin typeface="Arial"/>
                <a:cs typeface="Arial"/>
              </a:rPr>
              <a:t>cursus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Morbi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ut</a:t>
            </a:r>
            <a:r>
              <a:rPr lang="en-US" sz="1400" dirty="0" smtClean="0">
                <a:latin typeface="Arial"/>
                <a:cs typeface="Arial"/>
              </a:rPr>
              <a:t> mi. </a:t>
            </a:r>
            <a:r>
              <a:rPr lang="en-US" sz="1400" dirty="0" err="1" smtClean="0">
                <a:latin typeface="Arial"/>
                <a:cs typeface="Arial"/>
              </a:rPr>
              <a:t>Nullam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enim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leo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egestas</a:t>
            </a:r>
            <a:r>
              <a:rPr lang="en-US" sz="1400" dirty="0" smtClean="0">
                <a:latin typeface="Arial"/>
                <a:cs typeface="Arial"/>
              </a:rPr>
              <a:t> id, </a:t>
            </a:r>
            <a:r>
              <a:rPr lang="en-US" sz="1400" dirty="0" err="1" smtClean="0">
                <a:latin typeface="Arial"/>
                <a:cs typeface="Arial"/>
              </a:rPr>
              <a:t>condimentum</a:t>
            </a:r>
            <a:r>
              <a:rPr lang="en-US" sz="1400" dirty="0" smtClean="0">
                <a:latin typeface="Arial"/>
                <a:cs typeface="Arial"/>
              </a:rPr>
              <a:t> at, </a:t>
            </a:r>
            <a:r>
              <a:rPr lang="en-US" sz="1400" dirty="0" err="1" smtClean="0">
                <a:latin typeface="Arial"/>
                <a:cs typeface="Arial"/>
              </a:rPr>
              <a:t>laoreet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mattis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massa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Sed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eleifend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nonummy</a:t>
            </a:r>
            <a:r>
              <a:rPr lang="en-US" sz="1400" dirty="0" smtClean="0">
                <a:latin typeface="Arial"/>
                <a:cs typeface="Arial"/>
              </a:rPr>
              <a:t> diam. </a:t>
            </a:r>
            <a:r>
              <a:rPr lang="en-US" sz="1400" dirty="0" err="1" smtClean="0">
                <a:latin typeface="Arial"/>
                <a:cs typeface="Arial"/>
              </a:rPr>
              <a:t>Praesent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mauris</a:t>
            </a:r>
            <a:r>
              <a:rPr lang="en-US" sz="1400" dirty="0" smtClean="0">
                <a:latin typeface="Arial"/>
                <a:cs typeface="Arial"/>
              </a:rPr>
              <a:t> ante, </a:t>
            </a:r>
            <a:r>
              <a:rPr lang="en-US" sz="1400" dirty="0" err="1" smtClean="0">
                <a:latin typeface="Arial"/>
                <a:cs typeface="Arial"/>
              </a:rPr>
              <a:t>elementum</a:t>
            </a:r>
            <a:r>
              <a:rPr lang="en-US" sz="1400" dirty="0" smtClean="0">
                <a:latin typeface="Arial"/>
                <a:cs typeface="Arial"/>
              </a:rPr>
              <a:t> et, </a:t>
            </a:r>
            <a:r>
              <a:rPr lang="en-US" sz="1400" dirty="0" err="1" smtClean="0">
                <a:latin typeface="Arial"/>
                <a:cs typeface="Arial"/>
              </a:rPr>
              <a:t>bibend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posuere</a:t>
            </a:r>
            <a:r>
              <a:rPr lang="en-US" sz="1400" dirty="0" smtClean="0">
                <a:latin typeface="Arial"/>
                <a:cs typeface="Arial"/>
              </a:rPr>
              <a:t> sit </a:t>
            </a:r>
            <a:r>
              <a:rPr lang="en-US" sz="1400" dirty="0" err="1" smtClean="0">
                <a:latin typeface="Arial"/>
                <a:cs typeface="Arial"/>
              </a:rPr>
              <a:t>amet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nibh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Duis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tincidunt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lectus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quis</a:t>
            </a:r>
            <a:r>
              <a:rPr lang="en-US" sz="1400" dirty="0" smtClean="0">
                <a:latin typeface="Arial"/>
                <a:cs typeface="Arial"/>
              </a:rPr>
              <a:t> dui </a:t>
            </a:r>
            <a:r>
              <a:rPr lang="en-US" sz="1400" dirty="0" err="1" smtClean="0">
                <a:latin typeface="Arial"/>
                <a:cs typeface="Arial"/>
              </a:rPr>
              <a:t>viverra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vestibulum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Suspendisse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vulputate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ali</a:t>
            </a:r>
            <a:r>
              <a:rPr lang="en-US" sz="1400" dirty="0" smtClean="0">
                <a:latin typeface="Arial"/>
                <a:cs typeface="Arial"/>
              </a:rPr>
              <a:t>- quam dui. </a:t>
            </a:r>
            <a:r>
              <a:rPr lang="en-US" sz="1400" dirty="0" err="1" smtClean="0">
                <a:latin typeface="Arial"/>
                <a:cs typeface="Arial"/>
              </a:rPr>
              <a:t>Nulla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elementum</a:t>
            </a:r>
            <a:r>
              <a:rPr lang="en-US" sz="1400" dirty="0" smtClean="0"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4245" y="4110543"/>
            <a:ext cx="8210338" cy="182478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consectetuer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econdimen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memassa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ante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bibend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595" y="5708739"/>
            <a:ext cx="821033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BD000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72646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2594</TotalTime>
  <Words>109</Words>
  <Application>Microsoft Macintosh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Eva Dale</cp:lastModifiedBy>
  <cp:revision>16</cp:revision>
  <dcterms:created xsi:type="dcterms:W3CDTF">2014-02-24T19:29:14Z</dcterms:created>
  <dcterms:modified xsi:type="dcterms:W3CDTF">2014-05-05T17:46:45Z</dcterms:modified>
</cp:coreProperties>
</file>